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59" r:id="rId4"/>
    <p:sldId id="261" r:id="rId5"/>
    <p:sldId id="260" r:id="rId6"/>
    <p:sldId id="262" r:id="rId7"/>
    <p:sldId id="265" r:id="rId8"/>
    <p:sldId id="258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34"/>
    <p:restoredTop sz="94630"/>
  </p:normalViewPr>
  <p:slideViewPr>
    <p:cSldViewPr snapToGrid="0">
      <p:cViewPr varScale="1">
        <p:scale>
          <a:sx n="113" d="100"/>
          <a:sy n="113" d="100"/>
        </p:scale>
        <p:origin x="7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D034A-FE41-5336-A2B5-3309E339E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DA89B6-2B11-DC8F-7DD0-390477AFD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8E3F2-115A-32E9-2127-305A5608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E564D-E2EC-BC1E-2DEE-078B565D4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E2DE8-3DBF-9774-584A-AD10CACAE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61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123CA-A7FB-8C56-82E1-B91C3E60B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A3DAD-2F09-3114-A3A7-8A523B65D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F354D-BC7D-BD1B-E429-ED704860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D3501-4DEC-4BAE-8478-F77BA3BD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3CDC9-BE4E-1B57-5C8D-CA6BDB4D5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15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FDCA5-D309-8FB7-2E4A-BEB3AEA3C5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65F3C4-5888-27FC-6FAB-FF874C8B2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D93C7B-9DB4-2C01-0741-1791BD8F0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56EA51-2424-F3C2-9611-89EEC0A87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19F6B-2120-96EE-55D6-2CFE30A5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167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ED8B-B54A-7663-BFC5-D3937533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11F71-E679-0B59-CB2D-E41414ACC8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F6D36-3D22-AFA8-61FF-4F8843A2C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181DB-E9A8-E82F-3138-629DA1EE0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C7A58-D19F-454F-DEAE-2354930AE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8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5067-6091-AD49-DFFB-8FBA8FEC1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8FF2-6B43-E677-2549-7B89475D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9BD70-1783-A175-A443-231F20A17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1ABB4C-DA3A-8A96-EDF4-3F81B8570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DF4F-B836-4BDE-2136-76D3334F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96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D5FF-ED4E-1951-F5EE-D1D706A8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810BC-EC79-AACB-0C99-6361CE03F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9A405-D823-F4A8-5CF3-432623C6C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BDD5C2-A998-54D4-93EA-E4DF4A8B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ACC3D-41BA-FB24-3A22-1879A6E3C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1ACD6-56A1-794A-358B-2A01DB874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6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982AB-4020-BA74-D18B-B304F36E9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B776A-2723-614C-6B2F-D57206CD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587DC-1070-AB82-84AD-46587BAD3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A81BC4-AF4A-4B79-4DFE-0F7685E39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B89A3-6C6A-F67E-9F62-392EE1087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19C5D2-15B1-D6F9-1454-39C9A1E1C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37919-A6FE-6F86-84C7-B454D9F5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5E725-FB96-9F39-8A8F-942239B1F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69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370CE-0CDB-571E-BCCA-180B0522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C032DC-7E7E-E773-B98D-2A98C11B8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704261-F0D2-E6F5-0FA1-A53A4642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2A755-88D9-54FB-D1F9-75F0BB646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03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8BFD57-2E3B-936B-B05F-59D86F2CE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7C32F-F0AE-056A-7605-528239D28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43F216-7280-F38C-AF72-8A026C031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031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79CF3-ECB4-B842-D1F8-6EB71D6BB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92F2C-716A-BE2F-BE34-3C13BE5E1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4F5F2C-17DE-28CF-D89E-53F47D34D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EC2A3-A8D0-2613-7A7E-F450D2C6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F6D7F-5B4E-C638-B459-6D3E7EE6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A4648-6B0E-21FB-D9DE-C766F298B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8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DBB43-0AD2-5689-274D-EA70B029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E381AF-84D5-8E3B-DE2A-DE985B023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72C98-B2A9-CC90-941C-0BA50B8BF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9B753-19A9-FA15-02D2-87225F68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50A522-DCFD-0EC6-11D5-189D72A4D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142042-61F8-B9DC-31DA-3E0A45716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529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39F4D6-A01E-D6D4-F2FC-CA4CBF350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D9AFD-78E8-E33E-13E6-5A3C58784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6EC6-66FF-9077-7DA7-422C3DABD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FD1BE5-E65F-FA46-994F-9C1078699E81}" type="datetimeFigureOut">
              <a:rPr lang="en-US" smtClean="0"/>
              <a:t>3/7/26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EA408-DFFD-15BA-4A80-8B161744D8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E6AF0-344B-01C9-1941-EB0DFED6E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91EF1-4CDC-B84E-85EF-AD1E348C1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B0849-2A9B-C573-0435-287C258B2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D03D9-F41C-7D80-ACBB-C823E050FB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D4F265-6B5B-F9E1-B7FD-B0CBD01D6A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E3C584-D000-A34F-21D4-F672228CCB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853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07C46-1AA6-D301-B02F-450BFA9A8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1B194-4888-B36B-70C5-7144898949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69C739-C0F7-336C-90D1-931744BC6D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B421BB-F3DC-8519-16BB-E3CB07A20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5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3AE0E-AE6E-9B20-DB6C-86497C78E2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BEEB5-1E32-60EE-1F01-35B628DDE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poster&#10;&#10;AI-generated content may be incorrect.">
            <a:extLst>
              <a:ext uri="{FF2B5EF4-FFF2-40B4-BE49-F238E27FC236}">
                <a16:creationId xmlns:a16="http://schemas.microsoft.com/office/drawing/2014/main" id="{874B3FCE-7CE0-E95E-E12A-4E71A03935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81329-A65D-6A71-BF91-8DEE69C69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810C0-FAFC-AB56-C85B-093D567104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4A38C9-F01D-DCB3-0F39-294145F90D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CE505B-513A-E4D8-6255-813A8D0912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37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4D8BD-5671-A93E-9399-A80D34581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B7FA-B24A-B58B-47D6-271ACCA417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5AA48-B813-8FE4-2193-E800D40E91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5D15B-1701-1834-B52E-59DC0A446B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34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1E12C-6C8A-9426-09E0-1C479018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38235-E098-E3B8-02E4-D43618ED90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991DA3-3F1D-66D3-0CDB-86BAB5B1B0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A27E2-DE26-929B-B6DD-962B67A5BA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9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8AB39-6831-FB4C-E7F7-0CDACD74A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83340-75EB-B0D9-929E-5ECAAF0210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E51306-D4B9-35EB-37BD-275168E87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132428-9D07-C7AF-1AF5-4658079C6D2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47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D93C8-A83E-6812-1E06-12C12A776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656C3-6F3B-B561-773A-333B7A0056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E42D09-1B9E-0ABD-A19A-3A3C813B44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A92D3-09B6-B595-3710-424B422AC9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80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EFDFE-1D8F-07CE-D4D0-4C2BA9287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FE9DC-E2B9-BDBE-22F4-278E02AEB9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A511E-BE7F-E774-193B-85C92C407D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8B301-D63C-C8AE-6CA0-95B0959A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81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83545-CBA0-4233-87F9-9B15E6F6E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9FE27-893F-D166-CCBF-770A69D63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F97AE-CDDD-255E-F6F6-652B02D98D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34ADEA-9A6D-7DAC-1A9D-83AC158B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22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Lowther, Melissa</dc:creator>
  <cp:lastModifiedBy>Lowther, Melissa</cp:lastModifiedBy>
  <cp:revision>1</cp:revision>
  <dcterms:created xsi:type="dcterms:W3CDTF">2026-03-08T02:13:19Z</dcterms:created>
  <dcterms:modified xsi:type="dcterms:W3CDTF">2026-03-08T02:26:37Z</dcterms:modified>
</cp:coreProperties>
</file>